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9DF6"/>
    <a:srgbClr val="42B02A"/>
    <a:srgbClr val="FDB35B"/>
    <a:srgbClr val="195664"/>
    <a:srgbClr val="4BDDC8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76"/>
    <p:restoredTop sz="95179"/>
  </p:normalViewPr>
  <p:slideViewPr>
    <p:cSldViewPr snapToGrid="0" snapToObjects="1">
      <p:cViewPr varScale="1">
        <p:scale>
          <a:sx n="50" d="100"/>
          <a:sy n="50" d="100"/>
        </p:scale>
        <p:origin x="30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3532DC8-D575-2C4D-8AB7-F89567BC1E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BDDDBE6-03D9-5244-A53B-2C452611DF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D902FE5-D7B3-9649-BB01-4C65B25F21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66472765-3A61-7746-ADB6-9316FCFF4D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</p:spPr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5D38F98-4DFA-6D48-89A7-51329157F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ARICA Y PARINACOTA" id="{BB302C38-907B-3A46-A1BE-561406DA5272}" vid="{10AD9E76-D3F7-9A4D-92E8-DB38180583D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35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</cp:revision>
  <dcterms:created xsi:type="dcterms:W3CDTF">2025-03-12T12:16:37Z</dcterms:created>
  <dcterms:modified xsi:type="dcterms:W3CDTF">2025-03-12T17:28:58Z</dcterms:modified>
</cp:coreProperties>
</file>